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91" r:id="rId2"/>
    <p:sldId id="292" r:id="rId3"/>
    <p:sldId id="293" r:id="rId4"/>
    <p:sldId id="298" r:id="rId5"/>
    <p:sldId id="294" r:id="rId6"/>
    <p:sldId id="295" r:id="rId7"/>
    <p:sldId id="296" r:id="rId8"/>
    <p:sldId id="297" r:id="rId9"/>
    <p:sldId id="282" r:id="rId10"/>
    <p:sldId id="283" r:id="rId11"/>
    <p:sldId id="284" r:id="rId12"/>
    <p:sldId id="285" r:id="rId13"/>
    <p:sldId id="286" r:id="rId14"/>
    <p:sldId id="287" r:id="rId15"/>
    <p:sldId id="288" r:id="rId16"/>
    <p:sldId id="289" r:id="rId17"/>
    <p:sldId id="290" r:id="rId1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0"/>
  </p:normalViewPr>
  <p:slideViewPr>
    <p:cSldViewPr>
      <p:cViewPr>
        <p:scale>
          <a:sx n="69" d="100"/>
          <a:sy n="69" d="100"/>
        </p:scale>
        <p:origin x="-906" y="-3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10/03/1440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10/03/1440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10/03/1440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10/03/1440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10/03/1440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10/03/1440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10/03/1440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10/03/1440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10/03/1440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10/03/1440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103B62-CAC1-44EC-BCE6-54F618289269}" type="datetimeFigureOut">
              <a:rPr lang="ar-IQ" smtClean="0"/>
              <a:pPr/>
              <a:t>10/03/1440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ar-SA" smtClean="0"/>
              <a:t>انقر فوق الأيقونة لإضافة صورة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F103B62-CAC1-44EC-BCE6-54F618289269}" type="datetimeFigureOut">
              <a:rPr lang="ar-IQ" smtClean="0"/>
              <a:pPr/>
              <a:t>10/03/1440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BB8788F-F2DD-4333-92ED-C16ECAACF3F9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74320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r" defTabSz="914400" rtl="1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r" defTabSz="914400" rtl="1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685800"/>
            <a:ext cx="8610600" cy="594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C:\Users\dr salem\Desktop\Untitledp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28600"/>
            <a:ext cx="8610600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C:\Users\dr salem\Desktop\Untitledp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1" y="304800"/>
            <a:ext cx="8305800" cy="5943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C:\Users\dr salem\Desktop\Untitledp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838200"/>
            <a:ext cx="8229599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C:\Users\dr salem\Desktop\Untitledp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838200"/>
            <a:ext cx="8534399" cy="56387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9" name="Picture 3" descr="C:\Users\dr salem\Desktop\Untitledp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1066800"/>
            <a:ext cx="83820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C:\Users\dr salem\Desktop\Untitledp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990600"/>
            <a:ext cx="8458200" cy="5562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2" descr="C:\Users\dr salem\Desktop\Untitledp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077199" cy="6172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130" name="Picture 2" descr="C:\Users\dr salem\Desktop\Untitledp1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381000"/>
            <a:ext cx="8229599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dr salem\Desktop\Untitledp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142999"/>
            <a:ext cx="8686800" cy="5105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61872"/>
          </a:xfrm>
        </p:spPr>
        <p:txBody>
          <a:bodyPr/>
          <a:lstStyle/>
          <a:p>
            <a:endParaRPr lang="ar-IQ" dirty="0"/>
          </a:p>
        </p:txBody>
      </p:sp>
      <p:pic>
        <p:nvPicPr>
          <p:cNvPr id="3074" name="Picture 2" descr="C:\Users\dr salem\Desktop\Untitledp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81000"/>
            <a:ext cx="5029200" cy="1219200"/>
          </a:xfrm>
          <a:prstGeom prst="rect">
            <a:avLst/>
          </a:prstGeom>
          <a:noFill/>
        </p:spPr>
      </p:pic>
      <p:pic>
        <p:nvPicPr>
          <p:cNvPr id="3075" name="Picture 3" descr="C:\Users\dr salem\Desktop\Untitledp6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381000" y="2590800"/>
            <a:ext cx="5638800" cy="4038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1" y="2675467"/>
            <a:ext cx="8229600" cy="2963333"/>
          </a:xfrm>
        </p:spPr>
        <p:txBody>
          <a:bodyPr/>
          <a:lstStyle/>
          <a:p>
            <a:pPr algn="l"/>
            <a:r>
              <a:rPr lang="en-US" dirty="0" smtClean="0"/>
              <a:t>An ellipse is a geometric shape that results from viewing a circular shape in perspective, or from a different vantage point.  In simple terms, an ellipse is an oval.  Depending on the vantage point of the viewer, an ellipse results from the distortion of an </a:t>
            </a:r>
            <a:r>
              <a:rPr lang="ar-IQ" dirty="0" smtClean="0"/>
              <a:t>    </a:t>
            </a:r>
            <a:r>
              <a:rPr lang="en-US" dirty="0" smtClean="0"/>
              <a:t>object that is circular </a:t>
            </a:r>
            <a:r>
              <a:rPr lang="en-US" dirty="0" err="1" smtClean="0"/>
              <a:t>i</a:t>
            </a:r>
            <a:endParaRPr lang="ar-IQ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an Ellipse?</a:t>
            </a:r>
            <a:endParaRPr lang="ar-IQ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81000" y="457200"/>
            <a:ext cx="8001000" cy="1295400"/>
          </a:xfrm>
        </p:spPr>
        <p:txBody>
          <a:bodyPr>
            <a:normAutofit/>
          </a:bodyPr>
          <a:lstStyle/>
          <a:p>
            <a:pPr algn="l"/>
            <a:r>
              <a:rPr lang="en-US" sz="4000" dirty="0" smtClean="0">
                <a:solidFill>
                  <a:schemeClr val="tx1"/>
                </a:solidFill>
              </a:rPr>
              <a:t>Methods of construction Ellipse</a:t>
            </a:r>
            <a:endParaRPr lang="ar-IQ" sz="4000" dirty="0">
              <a:solidFill>
                <a:schemeClr val="tx1"/>
              </a:solidFill>
            </a:endParaRPr>
          </a:p>
        </p:txBody>
      </p:sp>
      <p:pic>
        <p:nvPicPr>
          <p:cNvPr id="5122" name="Picture 2" descr="C:\Users\dr salem\Desktop\Untitledp1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981200" y="3124200"/>
            <a:ext cx="6019800" cy="3733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نتيجة بحث الصور عن ‪how to draw an ellipse in engineering drawing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1219200"/>
            <a:ext cx="8229600" cy="54483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نتيجة بحث الصور عن ‪how to draw an ellipse in engineering drawing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066800"/>
            <a:ext cx="8001000" cy="54864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نتيجة بحث الصور عن ‪how to draw an ellipse in engineering drawing‬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399"/>
            <a:ext cx="7010400" cy="51054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C:\Users\dr salem\Desktop\Untitledp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381000"/>
            <a:ext cx="8305800" cy="60959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شكل موجة">
  <a:themeElements>
    <a:clrScheme name="شكل موجة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شكل موجة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شكل موجة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390</TotalTime>
  <Words>32</Words>
  <Application>Microsoft Office PowerPoint</Application>
  <PresentationFormat>On-screen Show (4:3)</PresentationFormat>
  <Paragraphs>3</Paragraphs>
  <Slides>17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شكل موجة</vt:lpstr>
      <vt:lpstr>Slide 1</vt:lpstr>
      <vt:lpstr>Slide 2</vt:lpstr>
      <vt:lpstr>Slide 3</vt:lpstr>
      <vt:lpstr>What is an Ellipse?</vt:lpstr>
      <vt:lpstr>Methods of construction Ellipse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المقدمة</dc:title>
  <dc:creator>dr salem</dc:creator>
  <cp:lastModifiedBy>dr salem</cp:lastModifiedBy>
  <cp:revision>94</cp:revision>
  <dcterms:created xsi:type="dcterms:W3CDTF">2018-11-14T06:40:58Z</dcterms:created>
  <dcterms:modified xsi:type="dcterms:W3CDTF">2018-11-18T13:41:40Z</dcterms:modified>
</cp:coreProperties>
</file>